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63" r:id="rId11"/>
    <p:sldId id="264" r:id="rId12"/>
    <p:sldId id="272" r:id="rId13"/>
    <p:sldId id="259" r:id="rId14"/>
    <p:sldId id="273" r:id="rId15"/>
    <p:sldId id="271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8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3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DA34-398B-41DF-89C2-B02DB775247B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0A76-325F-45CB-A99A-CBEAB6802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71500"/>
            <a:ext cx="74961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40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9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85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61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5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9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571500"/>
            <a:ext cx="61817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4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2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38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9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571500"/>
            <a:ext cx="63150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4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715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723900"/>
            <a:ext cx="714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2015-04-15T13:13:59Z</dcterms:created>
  <dcterms:modified xsi:type="dcterms:W3CDTF">2015-04-15T13:40:50Z</dcterms:modified>
</cp:coreProperties>
</file>