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9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F920-A05F-4C3B-B42C-FCD878688C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F20F-9A86-4FD0-A48B-38D26576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SExMQFhUXGB0bGBgYGB0ZIBcYIBcXFx0YGhgYISghGRslGxgYITEhJykuLi4uHR8zODMtNygtLisBCgoKDg0OGhAQGy8mICUuLS0tLSs4Ky0tLS0tLS8tLS0tLS0rLS0tLS0tLS0tLS0tLS0tLS0tLS0tLS0tLS0tLf/AABEIAL4BCgMBEQACEQEDEQH/xAAcAAEAAgMBAQEAAAAAAAAAAAAAAgQDBQYBBwj/xABAEAACAQIDBQUECAUDBAMAAAABAhEAAwQSIQUTMVGRBiJBYdEyUnGSFEJigaGx0uEHIzPBwhUW8CRDcoJTovH/xAAaAQEAAwEBAQAAAAAAAAAAAAAAAQIDBAUG/8QANxEAAQMCBAQFAwQCAgIDAQAAAQACEQMSBCFR8DFBYZEFIqGx0RNx4RRCgfEywRVSI4IWYtIG/9oADAMBAAIRAxEAPwD7IDXmm9jiQrr1mJ41D6jn8UAXlZqVBOLfH/Fas7gN8yqjid8gp1VWSiJREoiURKIlESiLBcxdtTlNy2DyLAHpVgxxEgJK9e42bIihmiTJgKJgSYJ1IMCPA8KvSomp9lBMLFhsaGgMCjN7IaRnET3cwBnQypAI5RBJ9Itz5KGulW6yVkoiURKIlESiJREoiURKIlESiJREoiURKIlESiJRF49m0xlraSfGNeXEa16TKzXOtVIUvoqIIUET4ST+Z0rPExb1Rq8rhV1BOLfH/Fas7gN8yqjid8gp1VWSiJREoiURKIq9zGIGyTLwDkUFmg8CQOA8zpV20nu4BRIU1wr3Pbm2nuqe8fiy+x8FM8O94V108OG5uzVSVetWFVciqoX3QAB0rpUKjs3Y6WLt24haLuXuEkhCuYdyfZWCO6NBGnGkAcFJJMBUdq7JtXnuW7yBw4DIx1KwApCE6rlMNp79ceKByPJbYeu+i+9hg7yXO7Cxn0O4MNdvZ1LBAWfM28JEAKR3Vg8J5e9WBaLZXs4ql+qp/WYyDE5CBH35nfJdrWa8NKIlESiJREoiURKIlESiJREoiURKIlESiJREoii7ATJAjjPhWr6bg+IUTko2b6uJVgw8jVXteP8AJBCyVRSoJxb4/wCK1Z3Ab5lVHE75BTqqslESiJREoiURaGwQbZuYi3dJR3YO7m2qKGOUmSMoC+IBrva+kwCOMclUNc4wFrezvbuxiLz2Ld10YTl3gNy2yjiy3O64/wDcxyrZtRrltVwtSk0OdwXYrfuRJtqw5o4M+cMFH41dc6x377aNcZbSAzGaWc+AMcB9lZJ58QWQRY1Yu+8IKgDKgPGCQWZuUwsDiANdSQPPxFUOyCsAuG7ZLcF27dS2Moa2paR7X8s+zElxK6zEMNO6KoJsX0nhpYabWOOcOMdM+cxBz5cupW77UY+6r20sXBnIfMgKiPY7xLeIzaLImfKu3BUabmudVbllBz65ZfbM5r5LEPcHAMOeendVtrY6/fxNzDWL64e3YVTdukAks0ELqQAIPPn8K85fR4ejRo0G1qrL3OJtb0HNe/7j+iWra3rwxbs5VntZe6OIlV4mOtQo/Q/qajjTb9MATDpz/kq03bG1lQi1imZwzbsIMyorFSzCdBINFkPC6lzgXNAECZyJIkAZKGL7Yoq7xMPiblrIrtcVQFUMJ+sdSPEeFFan4W5zrHPaHSQAeOX29FTu9p7pxtpUs4g2WtkhMq/zNdLqk65ACPH7qLZvh9MYVznObcDxk5f/AFPVdlReKlESiJREoiURKIlESiJREoiURMQiXBDqCP8Ah8PCu8Yht0FUhTvRELp8BwqmIqNLYClvFV92fffov6a41pcNB6/Kilsy3ffj9n3V+zVjwG+ZUBwk5D10HVS3Z99+i/pqqm4aD1+U3Z99+i/polw0Hr8puz779F/TRLhoPX5Tdn336L+miXDQevym7Pvv0X9NEuGg9flDaPvv0X9NEuGg9flfKe3eIN2+1o3r9y0hjK5UJnHGFtqswdO9Os19D4f4fTLA+pmTwHRcFfxKpTNlEBscTz9Zj+FrNlYi5hpewTbnRioEHkDIg8a7nYfCF30y0TExzhcTsZiHZueT9811OyO1Vsq/0i2mdVLKUVF3hH1TK6Mefjy5+difDHtINFxg5Rp1+y6qGOaRFRo++efquZsbdxMTn3ZKqCEABlVCk5wJM6nw413UMBTaJqCT1zXPXxbnHy5DothgcdfXLcOLvgMYHfZufHMSPDlXBjK7A6pSp0ASwSSYAjpGZ7hUpuqEiHGTw5rpNn38TdUKrgpiXDs5VT3AlpDkKnuNlHiupV+ECfJucKf33lmvtPp06LB9UeZjY082ZzEZidDzH8X1w6XXxNwXrOVHhi1pXylbahgxYCIg6Ct24prabWwctCRz6LxKmCqh+bYugtymVosbcnEs2G3WKTGrraY5CxtjUguuXKAJ+48q4l9NSbFANrSw0j/kM4u+xmVZ2Z2Uu2zhWKKGF97l3IVi2uWEUTqY00ExNQs6/iVKoKoBytDWzOeee8lj7X4K59Pt7s3Xe7aKhEu7hu6WPthcuXyNFbw6qz9I68ABrpki4Z9JmVgxXZTFsm7FtN2trLbttf8A6TcW9lQrsTMHTQii0p+JYVrriTcTJIbxHLiZAjiFv8Psq6uJwZIbLawxR3GWFaFGXhrwPOi85+JpuoVhzc+QM+Gea6Tdn336L+mi8y4aD1+U3Z99+i/polw0Hr8rzdn336L+miXDQevym7Pvv0X9NEuGg9flN2fffov6aJcNB6/Kbs++/Rf00S4aD1+U3Z99+i/polw0Hr8puz779F/TRLhoPX5Tdn336L+miXDQevym7Pvv0X9NEuGg9flN2fffov6aJcNB6/Kbs++/Rf00S4aD1+UxOIVFzNw/M8hWgYXvICpMBe2rhIko6+TDX8Jq1SgWJK93o8+h9KzsO4UXDcqCXBLcePI+6vlVnNMD8alVDhJ/OgU96PPofSq2HcK1w3Kb0efQ+lLDuEuG5Tejz6H0pYdwlw3Kb0efQ+lLDuEuG5Tejz6H0pYdwlw3Kb0efQ+lLDuEuG5XAbQtxcuAj6zcR5nwNee8ua855rzHjzFanG4xLQyKBPKNPv8AjXrYDAV8a/61QmOEznlpkeGysHODcgtAx+6vs2iAATK51kw1nOwWQPiY/wCGsMVX+hTL4J+2ewpa2TC2ty+EMqihLTDMGGtx9GFsKTmgjUvEQDXx9M4iu+6oSSeX43C+z8N8Lp4en9fEGCQSNGjm4nhOjeM9eHU9kXS7ibmJRAuddVWSFPdER4TEnQTUV6VVuILXtiNyvPqeIHEFtNpJY2Y1PU/6ngFztu4GxN3D3WZMJdxbl2AjO44Wmb6o4f8ABIrC+tOWHbWYJqNpiBoNQOZ399323xz2bi27RNtBhrhAVcpUggDKYldB4GKQuDwqmyswveJN7eM89RzVW/tvFYJf5l43g+GzoGSN28oq68WHe1J40hbU8LhsY7yMth8HjmMyftwyhUO0Vu/ZuW2fE3Lj/R3ZXy5ChjUKRxHnUkLfBPo12ODKYaLwCMzPdXr23MVg1Ge9vt5hc6ZkjdvKgCeLAA6k8aiFgzC4XFk2MttfBicxn24ZRwXo2pj4dLbYu6Gto2dsPu2Q5wLgtgqA3dMj9qAShoYIFrqga3MiA64HLKYJIz4qRxNzdlMPe2ncO8X6QrJN+yuRiAqNEZj4jlSFFlMVAazKYyNhH+DjI4kadV1HZW/bNk5L2Iuw5BN0NnVtJRgRpH96BpK8jxC5tXzsDch/jwI1ylbnejz6H0qbDuFw3DcpvR59D6UsO4S4blN6PPofSlh3CXDcpvR59D6UsO4S4blN6PPofSlh3CXDcpvR59D6UsO4S4blN6PPofSlh3CXDcpvR59D6UsO4S4blN6PPofSlh3CXDcpvR59D6UsO4S4blRbDqWDESQQeJ4jxjhXQMQQ7PgkKzduzUVqweICALHXMrKCcW+P+K1Z3Ab5lVHE75BTqqslESiJREoiURcR28wt1XW5aHdeQxjgwEjqB1FdWEo4MkvxHQAcjJjfTNedjGOBDm81wFxiSSZnxmvr6bWtYAzhyjgvMK8USQACSSAAPEkwAOZJpUqNptLnGAtaNF9Z4ZTEk7noBzPJbrDbPezcZLgyYhQrqJzBfrLmyyNSIIJBjUV814h4jf5TkBwHM/dfV4TBYXAUhiKhumR8hoMHIfuj7wFsLlhWOZlSYjhoBJMCZgST/wAArwXYqpdc0x9sl5OMx9TE+U/4zIH+zqV2vZnZS2LUhQrOczdNB9w/M12GtVqNH1XExqr4ekGN+65vHYU3XxODwthLiFy957rGBcOsIRGUiNOOs+FejTwtFlJtSu4i7gBpquh3iuLNZpoxLABPKNOqw4rDIcRZtYwi2i4QhpuSRLkZc59rQCPGn6Nj6Ln0ZcboH2jRTT8ZxFGrBtaDDjl+7vH8Lc7Zv7ODW9/cUndZEALMDbYDU5AeMCD0rnpYHEVAS1py/j3QeLGhkHxJDss8+X8LlP8ATrLYsWBna2zC2HNxmJtsgbQnSIOkV1/8e0Yc1CTcATHUGFr/APIsV9WwBsSOA/mV1mOvbPuyXuJc3NpkIVif5ZygwB7XAajhXGMDiJEtInhKzp+KmmHWP53GNR/arYHZ+Be3cFrFYjLkBYb9ptoCG0DezEAHpUVMJWpkBzTmYHUrob4yXm+GGM+A05qtgcLs24osWb98F3LMwZ1ZsiGc7MNFykkcBx86vUwGIpguc3IRpzyUM8edUqAy05EAEZDmcuX3XQdmWwiobOEdGCkswDZiSeLEnU+AnhwrKrhqtIA1GkSsKuO/VvuLgT00W6rBUSiJREoiURKIlESiJREoiYq24BKANyEx+Nd7sO1xlUlQt27gXv5J+zP96xrUQwSFIK8hua9D61hLdN9k82/7UUDS2q8eR91fOrOLYGW5PRVF0nfIdVKG5r0PrVZbpvsrebf9pDc16H1pLdN9k82/7SG5r0PrSW6b7J5t/wBpDc16H1pLdN9k82/7SG5r0PrSW6b7J5t/2kNzXofWkt032Tzb/tVtpYHfWmtMRDDiAZB4hhrxBg1pSqim8OA/PTgqVKZe0tJ33XzS1g93cu2b6rnUyZHtD3h5eM+ddfilV7WUquHcQ3MZHgdPx0XktpkPLHDP3UTglw6579hil3+g3daIB9qYKEgyGGoj7jp9SvjHNZUHbgNSvrMLSo+HYd1Rr/MP89To1uueRByPtrbW07oJZnZyeJcliTESSda9Or4RhqrQHTI58z918ricbUr1C90DQDgBoN58V3HZjZ5vZbrAZQAeEgtAMfAelfIfQa2s5vJpI7FdGHpl/mXYw3Neh9a6Zbpvsu/za77rkMLibmCu4hblm863bhuI9tC8z9UwREV676dPF02FrgC0QQTH+lwtc+g5wIJkzIEqGFtHF41Xv2Mo+jnu3EkD+YQp1+tBmrPcMNhi2m+fNxB6Z/woaDVqgvby5jqtNYXE/R1si1iApssJS1Jc53hHZtVQA8Brr512OND6xqFwm4cTwyGYA5rACr9O2Dw049D0VLC7Nv51UW7gY5QCVYQdzAknhqYrZ9ejaSSIz5j/ALLNtN8gAHYVh8G5sBWW+Ht22UJ9GyjXiDcB73PhWYqsFUuBEOIM3T6clcsJZBmQOEf7Wy2/sZwLQtWtfosPkSJgoxDR9Y6+ZrnwuKYS69378pP3GXRa1qLsrR+3l/Cr7WufSrqDD2mU/R3USmTNA1RddYBI/wDatKDf07Carp8wPGY6nfJUqH6rgGDkeUfwtp2Vssb6M29V0slIbD7tQJXTMD3iDXLjnAUiBBBdOTpPaMlvhwS8HmBHCF2MNzXofWvGlum+y7vNv+0hua9D60lum+yebf8AaQ3Neh9aS3TfZPNv+0hua9D60lum+yebf9pDc16H1pLdN9k82/7SG5r0PrSW6b7J5t/2kNzXofWkt032Tzb/ALSG5r0PrSW6b7J5t/2kNzXofWkt032Tzb/tIbmvQ+tJbpvsnm3/AGsimrioWPJCmMlJ7hPGpqVi/JAIUJrGFKgh1b4/4rVnDIb5lVHE75BTmqwrJNIRJpCJNIRJpCJNIRJpCLk/4ibPW5YDrAulltK2uqucpDAAkqBJ0EitmVHWGlyMfwRzXZ4bQpvxbKj/ANku7DL1hcJtnaN247W3Zslt2FtWEELOh1EmVjjXu+EsJDnnWBvsub/+jLGfSps4kXOjmeH2yzVzs32cuYpp1W0D3n5+S8z+ArrxmOZhxHF2nyvAoYc1T01X1bC2FtottAAqiAP+eNfJGSSTzXtNaGiAtL2r7X4fAqN4S1xhK2ljMRzM6KvmfumpDSV00MO+rw4arn+zva7aOObNYwmGSwDGe6z/AHgERmPwWPOrFgHFb1cPRpCHOM6BdRtfal3DWTea2lxVEvkYqVHMBgcwHxFZwqYWhTxFQUw6CeE5grJszblu9A9hzPcYgmRmBEqSJBVvlbkasWEKK+EfSk8Rrn/v7juF5t7tDZwgt71tbr5EAKiWgt7TkKBA8TxIHjRrC7guSVrk7bWGZlS3iXZEtPdCoJtb0SiuCw70cYmPGrfSKStTiP4jYG9ZaWxVtGsNezgBTuxdNnukMTnNwZQI1+Gta02PpvDgAYPPMKrwHNIVbZ+38LbvB7mIxl7EKzWVsuFzqcm8YxmgjKPaniY48OmtXL6ZpsYGg5mOaxp0LXXFxPLNdHsTtnhsVeWzZNxmawL4JAC7vME1MyGDGCI8DXC6k5okroldDNZwpSaQiTSESaQiTSESaQiTSESaQiTSESaQir4wvACQCxAk+APjB411U6bHPOcqpJhWFwuRYLu//lH9hV8QxobcMlAUd2OQ6Vx3O1VrRoopbEtoOPL7K1ZzjAz3JVQ0SctwFLdjkOlVudqrWjRN2OQ6Uudqlo0TdjkOlLnapaNE3Y5DpS52qWjRN2OQ6Uudqlo0TdjkOlLnapaNE3Y5DpS52qWjRartNhWawTbVCysDDd0FT3Hlhw7jMZg8OB4VZrjK7MA5jK3myBHLjPEeoC1fZW3ZvIyXLdpipDKrIZVf6f8A3BmPeRtSB8K0+rUpmWOI+0hbeK4cFzXOE9cjnx5ZcCMpP3XUi0oEBVA+ArK92q820aKF9kRWdsoVQWJjgAJP4UudqgYCYAX59wSNtPaK55/n3ZP2bQlsojhCCK2JgL6Axh6OXIev9r9BYfCoiqiIqqoAUACABoAKwuOq8B3mMnitbtzZ9y/lshbYsOf5zSQ5T3UAECTAJnhOlWa6T5jkurCVKVEmp+8f45CJ1P20hUcJ2fu/Sxdu3c1m1O5UwWJKlZchRIAZomePxJtUfJyK6quNpHD/AE2N8zv8jy4zkJOg3EYu29rCOLVjE3Vt5s5VDa3guALDaZTBWcwIgiOUgmOfxC8mAtFsbZOzrFx7eGxroz27dq4pAJfd2yVgsujMmpC+0AY51cvqESQkBaPDdmdjbsD6eXtmw1hTl1I3z384YJq6sDrHBQKuX1J4JAW2Oydl5zivpp+kDEMTdCSQ+5KtZ3eX2VQZiOII1PhVbqnCEgJsvY+zsNfVsPjnVkwttcqrnL2Det3d4CFObOxgsvAMYiNBfUIzHNIC+mbsch0rnudqptGi83Y5DpS52qWjRN2OQ6Uudqlo0TdjkOlLnapaNE3Y5DpS52qWjRN2OQ6Uudqlo0TdjkOlLnapaNE3Y5DpS52qWjRN2OQ6Uudqlo0TdjkOlLnapaNFIVYkhxITkvS0+dHucT5k+yhLch1/aohuu+6iXab7KCFpbQcef2V8qs4NgZ7k9VUF0nLcDopy3Idf2qsN133VpdpvsktyHX9qQ3XfdJdpvsktyHX9qQ3XfdJdpvsktyHX9qQ3XfdJdpvsktyHX9qQ3XfdJdpvsktyHX9qQ3XfdJdpvsktyHX9qQ3XfdJdpvsvCTyXr+1Ibrvuku3/AEtHidgsihsJu7V4MYdyzAoTJtkRqugA90DSr3NLYPfZXezGueYxAuboMs9eHHXXmtiuIvhAWsozxqLdwRPkbgU+nnxrPJc7m058pMdRn6SuS7V2tqYxGw9rD2bFptHZryszry7o7oPiIJPOrNtGa6aBoUzc4kn7KXYHsGcCxv3WR7xXKMpOVFMTBIlmMDWBAqznNPPfdUxWLdVFrRku3luQ6/tVIbrvuuKXab7JLch1/akN133SXab7JLch1/akN133SXab7LlO2nZe7jbuGdWtqLO9kF3UtvEyaMglY4+fCtab2NBme35UG7T1/C0lz+HmIuYhr929YJa9bvsEzCXt2WtgCRCqzNmPGBprxq/1WAQJ3/Kjzaev4WXZXYC9ZtbOtF8M30O7cdz3hvQ7Ex7OkKxGszAo6qwlxzz3qnn0Hf8ACqr/AA1vC618XMOX+kYm6qnNlyYi3uyrd2ZUhSCOOo00qfrMiM+Xp/KefQd/wsq/wzYLhsty2LmGa1luywNy2P6ttwBorGYEmOHiaj6zc+OfT8p5tPX8L6MWbkOv7Vzw3XfdWl2m+yS3Idf2pDdd90l2m+yS3Idf2pDdd90l2m+yS3Idf2pDdd90l2m+yS3Idf2pDdd90l2m+yS3Idf2pDdd90l2m+yS3Idf2pDdd90l2m+yS3Idf2pDdd90l2m+yS3Idf2pDdd90l2m+yS3Idf2pDdd90l2m+ywYvDs/dzAISJgGY8RM/2rqpGneY4qDMK2MOiCEVR8P71bEkW9UavK4VdQTi3x/wAVqzuA3zKqOJ3yCnVVZKIlESiJREoiURKIlESiJREoiURKIlESiJREoiURKIlESiJREoiURKIlESiJREoihcuBQWYgAcSavaXPIChRsX1cSpkfAj86l9NzOKcVLd+bdTVblFq4vtj2gezdOHtO1tsodnmTDSqhc0gewxJjl4BiOmm24AkblUAzO+QXL38bjktW8SMVeFu77LG6GGaCwQqSQpKgmCNIjjpVwKcxCsZXedi9rNirBa5OdGyswJAfQMGAnSQdRzBrnq+V2SBq5rtx2juW8Q1u1fa2lpRnKtrmjO0yDoFKdTWtJgc2SE4K/wBgNuveuXbN57jGA9ss3eIByvIHDUqQPM6mDVazAwAhOK5jafaDGYbE3LbYi8+6uxlmAySHWTHFrZHDnWrKbHNkBCV3va/am6wTXrTtmuZRaIM6trmA1khMzfdXPTFzoIQiFx+xtqYx7eLufSLzLYwzmSRBvkSmXTXKFefMrWz2sBAjifROKpYXbOPu3N1avYh7mvdDCRA1OoHjp95+IuadNokhJK2eHsbYzoWOLy5lzLKQBImTPCJrMmjGSnNfSjbHNuprmuS1cj207VfRiLNgo94zmBcnciFKlkBmWzaSRwJ8K3pMvzPD7KCFS2Pt9n2ZeLYrPi0t339oBgFYw2QAd0Zk1jxHOpe2KkRlkgCo9ju0rnEsMTim3S2GY7x1Cht5YVTm017zADz8dKtVpho8oTiu72dtTD3yRZvo5UAsqvqAeBK8QDzrndc3iPRTaNVLaO0LFgA3ryW54Bngt8BMn7qgXO4D0S0arFgNsYa82S1iLbvxyi53o55SZjzipIcOI9EtGq2O7826mq3JauN/iJtC9Y3G5uXEDbwvB8ALcHWeBb8fvG1EB8yEiFydnbePe21xL2JZEaGcAlV7mYlmCwAMw1MRGvGtyymDBCiSuj7EdqLly4MPiXzs0i3cBgllXMUIWA3dBOYDSIPETnWYAJaFACs9v9svZNqzZuMjmXYhtcvsKsanvMSdPcjxANaLQ6SQpiFp+xfae5cxKJcvXblq6CoZmHt6FSMvgYI8ywq9WmGtkBOKl2hx20FxN9bYx+7VwLeS07KV3akwwUgjMTrP5VDBTLQTCZhaPC9osa7CMRiDJgKozFzxhFCljA4nwHnAOppUwOCSVudn7Qx4s4t7pxa5bSm2biOnf3kaF1EmNI//AE5OFOQBCZrW4PbOPvXDas3sRcuZWbKrLIClVJOYD6zr/wA4aOp02iSEkrbYKxtffWi7YrJvrecEpAt7xM8mZjJm4a/hWZNGDCnNfR935t1Nc1yWpu/NuppclqbvzbqaXJaoXsMrEZgD3gTJPh5V0Mrw8h3BIVq/cBGlTXqtcLQgyWDeDk3yn0rmtO4S4blcF28sYW65m/ucQoAM23YOkAhWyrI1aQRz4HSOmmXtAgSFUZkrjr2wcRhMmJachIy3bTMAQw7ssMriYHhyE1ve1+SSu67Kdq33GJOIzt9GXOGI7zW4cw0CM0oR94Bkgk81Sj5hbzVrlxOExCNiEu385Q3N7dXKCWmbmoOgQvlAX3Y+/oLSGQFEqvsDaBw2KS6C27tvBkam1qhJ5TbIb4gVNRtzI5qAV1P8VNmA3LOJXNDDdtodWEskDgSVL/KKywxgFpUkytDtXbhexYwqtG4V1aQTIOlsAxqRaDKY5mdON2U4cXISuw2dgBY2Ne7pRrli5caAdCbemvMKF++YrB0uqg9UnJcRsDZt28wWyYczBzMgECSe6CWYgidIEiTqI6qhA4qJXVbI7K463iLVx7gyLcVnG8uMSoYEgArBkeHnWD3sLSAPZJ3mvom8HJvlPpXLadwrXDcr5l/EnAql9boZpxE5gV9kollBkmNSOddeHJiNFUmVDY2yk+gYjGZ3k4e/aCR3VXMJIaJJO7En9qPcbw3qEkLVdlNiLirwUnIQtxlZUnJBtqcs8XJuKZ1ygcyuXSq4tGSKXYs5MfhyCdTlOhGabTZl5sOB+IHlUVc2FAYVTaW2N828uZ5uOCwkBskmEUsI0XQA6fjmlrLRkkqvi7y7zPh95aQQVzXAzqw8VbjH1tdeM+FSOEORfa9kY43cPZusCGuWkcgKdCyBiOHM1wOZBj4VrlxH8W30w3Hjc4ggf9rj5eP3V0YZsEqCZVzsBeWzgr5vEgC6xYkeG5tHUeGnhxHjVazS5+SBy47sTmOJw51PfXnOk9dA+nkx46joqjyEKJUe0ePGLv3LoNxQ5yIYBORTkBt/dLyfFiOZqKbSxsKSZVXa2IX6U1zCgomYPaleB0f2Z8Lk9PLSzGmyHKJX2jAbRW9YS8oYB0DRB0kaqfMGR91cBYQYVrgvlPYohL+FA0zMhhdfqNAYyc3OBOvOJHbWEtKqCvovba5/0OI9odzjBEd5da5KTfOPwrXL5f2e2XevMEsnK5VmnMyAKrIGAygsxl1k8BoJnh21CBxVZXWdn+zGNtYm1cuXAbasS43lxiRlYAAFQDqRWD3sLSB/pAd5r6BvByb5T6VzWncK1w3Kbwcm+U+lLTuEuG5TeDk3yn0padwlw3Kw4nGqkg5iw+qATJ/Kt/07y5LlmtFiJZCnkSD+VVq0CwSpBlTrBSuM7Zdjzirm/ssouCFZWJAdQJXvAHKRmbw1Ecq6adawAHeapEk75LQDsfjt3u+8cplFe/8AykJ4sEUmMo0UBdCxPhBv9anMqYK2eI7F3rWCNjDsrXbt1WvMTlGRJZUGmoDZfjLcAYqgrAvuckZJ2c7B924MYJzEEBLhkmSSzMsE8QAPjzMqlfMWoAsHaDsNd3g+iKhthdM9wyryc0ZgeIy68Rr5VanXEeZCFv7mxL17Zn0W9kF9UhSGkZkP8ti0eIVZ+J41iHhtS4cFMZLl9n9hsSCisllVZxvH3mYi2CJRBHiJ15mfARu6u0hRC+gbdwrXcNetW8uZ7TKoJgSVIEkcBNcrTDgSrL5ze7E40kQlmAZJNwSTr9mFBngNNdc0a9f12c1WCj9icb9VLKz47z8tO6PHxP51H1qaQV9VNcasuY7cdnnxaWzby57ZbQmJVsoaDzGUEDSdRImtaNSw5qCJXP7J7L41BfTVbTYe6io18sN65Qhsiyo9lpbQ94861fUYYPOVEFbDsZ2bxGHxW9uhMm6dJDBjLXLTAAAaLCMfifHjVatVrmwEAWs7OdjcZZxVm7c3WRHJaHnu5XAgRrqRp8TV31mFhAQBT2/2GxAv7/BugBfOBmyvbYmTlJ0ZZ4AkQNNRUMrtttehCy4bs7tK8837920CIZ1vsH5SqWiEBjhwAOsHWYNSmB5QkFfQLaZQFBJgASSSTAjUnUnzNcysuX7cbCu4nc7oKcmfMC2XjkiD8V1/4RtReGTKghcl/sPFse/bw8Zgf6ngIjXLMnxbj8a3+uzkogreYfsbet27t0OhxJtslhVMJYzjKzhmHeuZSe9A00HGsjWBIHLn1SFS7O9g7u8JxYXdlCDkc5jwCqGEFViTpHAVepXEeVAFa7Rdg4VBg1HHvrcuMRGmVhmmSNRHnVadfPzIQt32J2diLGHeziAmjsUytm7rd5pMcc5c/fWdVzXOlqkLmOy/Y/GWb2Ha4LQW2QXKvJMIVgCPZBOg+/jw2qVmOaQFAC7jtHg3vYa7atxnYDLOgnMDr0rmYQHAlWK+e3OxONzCEswJ43ASfI6aAkDQQK6/rs5qsFZLHY3Gi4hC2QBcRmO81gOpMaaDLOg4nxjhU1mQkFfUDXIrJREoi85akQZ08fL4Vs2pY8lREhZLtyfKrVa94gDJQAsMNzX5T61jLdN9kh2u+6ggaW1XjyPur51ZxbAy3J6Kouk57gdVOG5r8p9arLdN9laHa77pDc1+U+tJbpvskO133SG5r8p9aS3TfZIdrvukNzX5T60lum+yQ7XfdYPpP8zdZhnyZ4yn2cxWZnmKmBEx6/hPNrvus8NzXofWolum+yebXfdIbmvQ+tJbpvsnm133SG5r0PrSW6b7J5td90hua9D60lum+yebXfdIbmvyn1pLdN9kh2u+6Q3NflPrSW6b7J5td91G4xUEllAAkkg6Aak8aeXTfZPNrvuqGz9sLdYIM6krnTPbK7xJALrJ1EsvnqNNau5gGf8Av8J5td91n+mjfbiZfJnMKYVZCjMc2hJmOcHlVYETHr+E82u+6yYzEi1be7cdFRFLMSp0AEnxoACYAO/4Tza77qrs/aousyQ9t1UMVuWyhyGYYd7hII8vGpc0DP8A3+E82u+6xbP2/bvOEQt3gTbZrbKt0LxNtie9H5aipdTtGY9fwo82u+62sNzX5T61SW6b7KYdrvutZd22i3ChLQHCM4tnItxohC08TmUcpIBNXDBEx6/hR5td902nttLDZGzs2XOwt2mfIkxnaDovHz0NGsDhMev4Tza77rNc2koa0uad9/TIRip7ubVgYEgaSai0Z5cOv4U+bXfdQxW1glw2ouOwUMRbtM+UMSBJB0nKakNBE/7/AAnm3/a2ENzXofWqS3TfZPNrvukNzX5T60lum+yQ7XfdIbmvyn1pLdN9kh2u+6Q3NflPrSW6b7JDtd90hua/KfWkt032SHa77pDc1+U+tJbpvskO133SG5r8p9aS3TfZIdrvukNzX5T60lum+yQ7XfdYcZeZQAglmIUTMSfEnlW7KNzzPBJWe3ZdR32Vj5CI/Ez+FTXotaJagKZxzFc1pUyFBGEtqOP+K1ZwMDfMqoIk75BTzjmKraVaQmccxS0pITOOYpaUkLx7qgEkgACT8BS06JIXN4rG7y9ffCujsMEMjKQRnL3CgnhJiYrYNgC4c1BK0l65gQmGNl2N83rObvMXJ3qB9/J5+94xFaAVJMjKDsKJC2I2ZbdcfebMbi3bu7bMZt5UVgbevdObWRxqkuFo5ZKZCsbO2tbtX7rYi6tveWrDqXMBoRg2XwJDcQNeFQ5hLRA1QEKh3RawK4osuHKuXDEgG4SGti745cpbRtJiavBl1vHfBRIVa49grj1wzNuslgCGbKDvGDbok6L8NJmKmHeW4apIW22tbOGbdYcZVxSi0kcLd0Ey/wB9tmYnnb86o3zZu5KZC6G61u3aIcru0SGza9wLBmeOgrGHEqZC0vZ7G2r936Q12znZStm0HWbVmQTIB9tsqluQCjwM6PaQLQPv90lanYuPYXku/SFa9ib5W9hyFm2qhgIPtru1A490ydJM1o9mURwGR3qonmunxmMNm1cuXslxFg5baGQkwSQzHNAMmI0B0rEMuIAS4Lndn2V3+IWxiDiRdw7TcZw5ttJCIHEDK2ZjliRlmtXTaJEQUkL3Y+0LVxNm2bZBuWgDcXxtBLD22DjwOcga8aPY4F5O80kZLsEvKeDKYJBg+I0I+Nc9p0UyFzV/aNi9iDaN2xbs2bgZwWVTevghgNfqIQCT4sAPqmdg1zWzGZ9Akpd2law2NxT32VRcs2mQn64QXFZF5tJHdGutLHOY0DUqJC8wtorh9mo2jK6SPd/k3dD8OFDm553xSQvdvXLNvPibF7/qSyqFW7IuOpCC01qSD4g6SNTpRgcfKRkhjiuoLDmOtY2lTIXmccxS0pITOOYpaUkJnHMUgpITOOYpaUkJnHMUtKSEzjmKWlJCZxzFLSkhe1e8seSEjJSdieNH1nP4pChlHIVSSkBRRRLaDj/itWcTA3zKqAJO+QUso5CqyVaAmUchSSkBMo5CklICZRyFJKQFG3ZVZyqokyYAEnmY8aSUgKW7HIa8dONRJUwmUchUyVEBeNbB4gH7qiSphelByHSpkqICBByHSokpCr3cCrXEumZQMFGkS2WWjnAgfE1a8xCQFYyjkKiSkBMg5DpUSpXgtLM5VnnAnrUyVEL3KOQpJSAi2gOCgfAUkpkvN2BJhRPHTj8aSVMSsdtLaCBkUanwGpJJP3kk1BfqVIpk8AotiLQ4ta6rWZr0xxcO4VxQqHg09ljfG2PF7Zj4GDVDi6I/eO6sMLV/6lRbatj3h8p9KocfQH7/AH+FcYKt/wBfZVfp+GDbwIuf3hbE/MRNVPiVHhcexVxgKugUm27a8EuH7l9azPilIcLvT5Vh4bU1Hr8KP+sErmXD3SDMHQDTz6169Cn9am2oDkQuKqz6byw8liXa1xpyWFLakKTBAE6mYHEcJroGGGpWUjRUts7fvWV/pWw0EjNGoBCmFVyTBYVV9C0TJXXgaLK9dtN/A6KXZDtC2JZ0uLbBUZhlEaTB4k8xXM7IZLu8R8OZhg1zOeq6fKOQqkleTATKOQpJSAmUchSSkBYMXbusciQoJHfzCY8YHOu5tFgfmZOirKsDCi2sAsf/ACYn/wDKjEtbbKBRluS/MfSuOG677qZdpvsoIWltF48z7q+VWcGwM9yeqqC6TluB0U5bkvzH0qsN133VvNpvsktyXqfSkN133SXab7LHcxGX2jbHxb+0VJaBx36qwDzwG+yrttW2Pr2/mJ/Ja5jisOP377rYYXEH9ixttu17w6P+mqHHYYfuPYq4wWI/6juFjO37fInr/cVU4/Dant+VYYDEaDv+FH/cKe4/4Vm7xKiOAd2H/wClceHVuZHr8KJ7RL4W36is/wDk2f8AU+i0HhrubgoHtFyt/wD2/aqHxTRnr+FYeG6u9PyqG0e2a2cgdVBc5UEk5m0AUeZkfjyq1PHVak2sGXHPh14KHYKkyLnHNYm7aiYJtqe9xVjGUuDJBgf034nwqDi8Qc2tHL1jqNQpGEoDiTv+OirJ24niSurcbTDQEiTOqz4A61BxGK5W/wAf2pGHw/VYP98yFOd+8rMvcUTlDMQM3EwpIioNTF55jKNOcdDqpFPDZeXfdYNodtLi2bV9d6yu5UjQMihLjMcqjUjJw4/fpUUziHVHU3VIIHSDmBoNeKlzaLWhwZx/PwsB7W38qgrcz7tXbvsFU5lVlmJMAsQfsnhUFtQk/wDkMSQNeGXNWFgH+AmN8lG52jv94bi65C3TozwWRrgVRK/WCDX7Yiaz+lMTVPLidYk8eU+h4K4cRwZr6T0VvCY52u3EuJCqFyuJhpAmCwE6zw61zVKYsDg6Z5LdhdcQQrm8WsPplaQU3oqbCptK83w5VNhS0rw3xS3qpsKiMRPCKuKJPBQWgcVMFzwVj8AauMM8/tPYqhdTHFw7hb7ZeHO6AZbkksSCGAGvhOgkDw+NfW+HkUsMxrzn+Svn8YQ6u4t4Zeys2cBkJZVMEklR4lsxJ482Ndf6inr7rltKq7e2Q1+ybaJbV/qs0d2WDHVZOsVm/EMLSAurB1fo1m1HcvhVOyXZi5hHd3e25ZcoCyI1BOpGvAVyFzSN/K7vEfEf1IDWtgDVdPLcl+Y+lVhuu+68rzab7JLcl+Y+lIbrvuku032SW5L8x9KQ3XfdJdpvspTUmb8uKnkvEuBtQQfMGaPvnzIIUqopWNOLfH/FaseA3zKqOJ3yC0X+p4zeBThCiH6wZbkeZg/hFaFjIydmrtic1nvXX+tvehH5VnBXU36fKFTe5bgzMQZ08K567QabruELpp3XC3itGcSK+dDOq9ewrwYkeAoGTzSwrIpc8EY/cauKDjyKqSwcSFkWxePC1c+RvSrjDPP7T2VDUpDi4dwsi4HEH/tP0j86sMHUP7SqHEUB+4LKuysQf+2R96+tWGBq/wDX2VDi8OP3e6hiOzFy6IuW0IgiCw4EQeB5VrTwddn+OX8rN+Mwx45/wVJeyDcStnjOpJ1ljPDmzdTVxg6+o3/Cocbh9Dv+VksdjsoAXcKBwAXhrPIeOtXOCqu/yd7qv6+iODPZWLfZOI76COEJwnjGtP0Djxfvuo/5Jo4M32WdezI/+Q/cv71P/HN5uKqfEzyasg7Np43Ln4D+1WHh1PU+nwqnxOpyA9VkXs7a8TcP3j0q4wFHqqHxGr0U17P2eTn/ANj/AGirfoqOnqVU4+vr6BTXYdgfU/8As3rVxhaI/aqHG1z+72WQbIsf/En36/nVv09L/qOyocVWP7isi7PtDhatfKPSrimwcAFU1qh4uPcrKuHQcEQfBRVlQuceJWSpVV7REoiURKIlESiJREoirX8GrnvBiCRIzsBHPKDFdtOt5yHKhCtvbQCFCj/xEflTEPFsc0AWLdj7XzH1rkuOwFNo2SoJbEt7XH3j7q+dWc4wPgalVDRJ/OgWN79sMULMCAp1LfWLAQZ11U1ALjwHoFc04aHa5cSvTetgKSxAcgLLMJJ4f8+FQHk/0Fb6JkiDlxz/ACsj4dTxBPxJP96XnYCqBGvcqIwiDgo/Gq/wOw+FJLjzPc/KyC0PtfMfWrXHYCraNkpuxzb5j60vOwEsG5Tdj7XzH1pcdgJaNkpux9r5j60uOwEtGyU3Y+18x9aXHYCWjZKbsfa+Y+tLjsBLRslN2PtfMfWlx2Alo2Sm7H2vmPrS47AS0bJTdj7XzH1pcdgJaNkpux9r5j60uOwEtGyU3Y+18x9aXHYCWjZKbsfa+Y+tLjsBLRslN2PtfMfWlx2Alo2Sm7H2vmPrS47AS0bJTdj7XzH1pcdgJaNkpux9r5j60uOwEtGyU3Q+18x9aXHYCWjZKbsfa+Y+tLjsBLRslN2PtfMfWlx2Alo2Sm7H2vmPrS47AS0bJTdj7XzH1pcdgJaNkpux9r5j60uOwEtGyU3Y+18x9aXHYCWjZKbsfa+Y+tLjsBLRslN2PtfMfWlx2Alo2Sm7H2vmPrS47AS0bJXl+8qKWYwBVrC95AUzkvLN7MJAcfFSOk1L6LmcUlSz+TdKpb1UXdFq9obRVc65srDU6wcuTXQHNwkyOVXNKobSwT7cVXk4zEfC+dbW7S4i60ZmQLoIAVmAMhmYazwOkV7mDwVFw+pxnkDkNR/a8PFeIVpsaYHr91l2P2gcMN/dzKICFhmZDoZDHVRoJPl14vEsLDwKLeUn7cP569811+H+JVGg/UMg5Z6x0X0zA43Ogcqy8wRER5E6D4157qRaYJH8L0g7Je28chEg6eenLn8R1qLCpu6L29jkX2mA1jUjjE68tBNAwlLui9XFqfHwnlpz18NaWJd0RMWpEgyNOXjw60sKXdF5dxqLqSfz5ngPgelAwlLui9XFoeBHGPDjy+NLCl3ReW8cjDMGBHPTnH5iKFhCXKf0heHnHhx5fGotS7ohxKjieHw9aWJd0Uhc8jS3ql3Re5/JulLeqXdFX2hjN3ae5lJyqTHwFUqeVpdotqDPq1Ws4SYVXCbZDW2e5be2ye0nteYKke0COFAZErWphXB7WtMh3A/Okc02NtZr28D2mtlGAyyGMFcwmNAY8KMN0piqAo2kG6Z9DC2DvoYDcKvb1XJd0WmwdnEgWlZrgMHe3JVidLcFQ0gcGERzOszWhDc+Ci7ooYhMU5t/1Fh0LZSgXL3ZiDmJnNIOhqQGCcwlx0Vki7dtW80qxeWiRC5WA4FSdcpieJ8qrAB4qbuixhcWHQBmKBjMqhJUXCBJkETbAIIk5iZqYZCi46LGxxp4EgZDoUQy2VoJM6NmymACsaSTU2sS46LLiExPeKM86AEqhlQ9w5gphc8FOQjzqAG84S7ovbP0g3LWfPCsC2XKEI3JB0nPm3h4cIihDYMEbKXHRYcK+KVFUi5PdUlwh45gWUrxCiG72piPGhayeISTot7n8m6Vnb1U3dEz+TdKW9Uu6Jn8m6Ut6pd0TP5N0pb1S7oo3MOrEEgGCDrPh8DXQ2uQ83cEhWb1yaV6zXCAgCx1yqy1W19nC5bv5UTelCqtlE+wIXNxg8PvrdlQgtBJt59+P3WNRpc1wHH8L5dti8rEQO8PaPLT2fiP7V6PgeHrUw5zj5DwGvXfFfP417SQ3mNwrWy3S4m5KSY1Ee1rHxnUVweLYevQr/qA7/IwOMjp9lthXte2wDgvqeFwarb3eVYIhgPrGIM/GsHPc4ySvea0AZKhfw2HdRnYvncqCdSWB4AAa+xy1468asC4cFKJgsMzFZBzQcubw75A567xzrrryGi5yKS2MO5kP3iVMlu9KyqnvcdSeIg6HWolwRYUwWEYKmndYwGMEkCD7XtDKTr51NzxmmSsW7dgd5boGhOYOOAmY8I/KBwio82iKN3C4csDMEjNIOhBctqx01bXjOnVLkUMPgMIrSDbmcurg94GY18dBp5VJc8pksNnAYUHMbiNBzLLAZRnY+PHvsdfhHnJc7RFYvYOwZi4ockAEsDDZ94BGknMCYPmOEAQHORbPD2QiKgmFUKJ5AR/asyZMqVkoi0GN21muvhlS3IEMLr5M4I+qIMjzrFznE2gd+a9GjhAGCsXH/1Ex99Fr7N+7bt3V3lpBaADLdTO6L9UKykC4PdJFGufTaWnlrmd6Lqe2m97TaTdwLTAOsgiR1UF2pdwVrO9lSGOZ810b64x+tkCxPCFnThV2NLcnZSs6lFmId5XcMhA8oA6z6ra9qMe64I3bRe2x3cEgZlDOgIIYEAwYrootBfBXkPFshavbGOvYVnsvfvXVaw1xXhEu2ytxFIzKuUg5uJWtGNa8BwEZxzhVOSuP2pO8yC0Cua6JNzvfykZmJthe6DGhJ1kcJE1+jlM6eqSq+M7TMyQ1u7ZLJauoyXFLFGvW7cGVIXVtRrIngas2iAeM8R6JKz2+0F5fpb3LINuxcjuvqEy2ydI70KxedOXhNVNJptAPFJVrHbXLWcYbWm4VgtyQczi0HJAjguYD4zVW04c2efyplax+0b/APRyuJthjN1ntgC4osOxg6+IzaRWn0h5uHTuongrGC7YLcVzkRSEV1zXRlIZsuVny9xxIlYPERNVdQIPFLlT/wBx3LlxblpSMtjETbL90vbe0M0wJABJGg5aVf6QAg6j1lRKW9t4neWXNvMWwjXGti4FVoZDvJjQxIAg8ePjT6bIInmpkrqtnYsXrVu8oIFxFcA8QGAMHrXM5triNFYKzUIlEWDFYjIJCsxkAAeJPnXQKJc4qsrJbV476hT5Nm/McetKtGwSEBlMh95vw9KxuGnv8pB19vhQtpq3ebj5e6vlVnOEDL31PVVAMnP20HRfK+0eyrty6b6mw2ZlBKPkDFlHeYFTk73dnvaISeIA9KjXq02iw5dwuerh6FUm4Z9OKbF2c9rEWriXVRQZLXBIa4rsr2hc9kB0XQZSQWBFZVKpxA/8h4ZD7renhqNFgdTGZJB1ECQf9L6sbZ95vw9K4Lhp7/Kvadfb4VYbLtgBQIAOYAQIbLlkQNDHjU/U6e/ylvX2+F5b2WikEFxl4d7QfAcOOp51P1Og9flLTr7fCkmzkDZxmkefjABMcJgAfcKi/lHv8padfb4UbmybTRKzExoPrcfDWakVCOXv8pb19vhR/wBItwQTcIPGWnNqTJniQSYPh0p9ToPX5S06+3wvX2TbMe1AULAMDKCSBA5E0+p09/lLTr7fCj/o1rSQzEGQWMkaz9wnWOFPqHT3+Ut6+3wpJsi0GzAENz05zy50+oeEe/ylvX2+E/0i3poxymVkzlMzoPDXWKfUOnv8pb19vhXMh95vw9KrcNPf5S06+3wmQ+834elLhp7/ACkHX2+FR21d3Vi5e9o20LAEKdQPhVXOETA9flb4ZhfVay4gEgFcxird3EC5ibQZwi2sgiN+UfePlBHDiBPE1WbyCenovVD2UIpOMSXf+siB8lbrs9tdMWbrKSRbcAMVAIlQxUhhIYGQfhWhJk3ALz8VQdSDRJEjMcvv/K2G1NmLftm1cZ8pgmCAdCGGoHMCrMqWmQB6/K4i0nn7fCpjszZy3FJvMboCu7vmcqDIXM0kCfAVb65kGBl9/lLOp9PhavCbCxIvOWKhLjvvmzKwuW2DAKi7vOjexxeBB41c1WQMuHDcpaVtb/Zuy4UE3O7bW2O8PYR1uL4ccyLrVBXI5D1+Us6+3wvMVstrZu3bCtcuXT37b3AqEkBS0ZSJhVHDhQVAYDgMvv8AKWnX2+E2T2fW1gxhGZiChFwiBmLTnIJE8SY8oo+tL7490ty4+ys3tj22FkMXIsnuCR7ht66a90mqirE5DP7/AClvX2+FUXsxaFvd7zFZJUoDcJ3ZU5l3cjuwfSr/AFzMwN/ylnU+nwvbXZeypDBr8jeal5zbwAOGkd4GAdfGhrk8hy15fylnU+nwpYPs5atxD3zFtrQLPmi20SokfZEVDqxPIa8/lLOp9PhW9n7MWyiojXMqqFAJBgKIHEcqq6pcZIHr8qQ06+3wreQ+834elVuGnv8AKQdfb4TIfeb8PSlw09/lIOvt8L0rwPIyKu2oWPJCmJCy3Lk1NWsXiEAhQrFSsYE5hrqf8Vqx4DfMqo4nfILUXey1hozG8YXL/UPsxEE8Tpz41cV3gQFIEOuHH4WO32QwwNtgLk24y/zGjiDJXgxkDUiaj6rs1JzMrf1miURKIlESiJREoiURKIlESiJRF4wkQdRRAYQCiLxUAmABOp04nmedElSoiURKIlESiJREoiURKIlESiJREo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kindnessmattersblog.org/wp-content/uploads/2014/06/GKC-SAVE-the-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725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meeharley.org/wp-content/uploads/2013/06/kindness-mea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7315200" cy="34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bspectrum.com/wp-content/uploads/2014/10/definition-of-kind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497066"/>
            <a:ext cx="7010400" cy="35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7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ulettemillien.com/wp-content/uploads/2015/04/Kindness-inspire-kind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214282" cy="38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4800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</a:rPr>
              <a:t>Videos</a:t>
            </a:r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0/Kenya_USA_Locator.svg/2000px-Kenya_USA_Locato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1771"/>
            <a:ext cx="1092262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70664"/>
            <a:ext cx="48291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80888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Like going to Eastman and back 200 times!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5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276600" cy="4525963"/>
          </a:xfrm>
        </p:spPr>
        <p:txBody>
          <a:bodyPr/>
          <a:lstStyle/>
          <a:p>
            <a:r>
              <a:rPr lang="en-US" dirty="0" smtClean="0"/>
              <a:t>Daily Videos &amp; Quotes</a:t>
            </a:r>
          </a:p>
          <a:p>
            <a:r>
              <a:rPr lang="en-US" dirty="0" smtClean="0"/>
              <a:t>Kind Coins for Kenya Drive</a:t>
            </a:r>
          </a:p>
          <a:p>
            <a:pPr lvl="1"/>
            <a:r>
              <a:rPr lang="en-US" dirty="0" smtClean="0"/>
              <a:t>Class Lessons</a:t>
            </a:r>
          </a:p>
          <a:p>
            <a:r>
              <a:rPr lang="en-US" dirty="0" smtClean="0"/>
              <a:t>The Great Kindness Challenge Checklist</a:t>
            </a:r>
          </a:p>
        </p:txBody>
      </p:sp>
      <p:pic>
        <p:nvPicPr>
          <p:cNvPr id="1026" name="Picture 2" descr="\\TCDATA\Home\Staff\High\mlovvor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1143000"/>
            <a:ext cx="6347749" cy="81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8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Essay </a:t>
            </a:r>
            <a:r>
              <a:rPr lang="en-US" dirty="0"/>
              <a:t>Contest-Describe a person in your life who you believe demonstrates what kindness is all about. </a:t>
            </a:r>
          </a:p>
          <a:p>
            <a:r>
              <a:rPr lang="en-US" dirty="0" smtClean="0"/>
              <a:t>Poster Entries</a:t>
            </a:r>
          </a:p>
          <a:p>
            <a:pPr lvl="1"/>
            <a:r>
              <a:rPr lang="en-US" dirty="0" smtClean="0"/>
              <a:t>Pictures will be mailed to Kids for Peace. Your picture may be selected to be published in the 4</a:t>
            </a:r>
            <a:r>
              <a:rPr lang="en-US" baseline="30000" dirty="0" smtClean="0"/>
              <a:t>th</a:t>
            </a:r>
            <a:r>
              <a:rPr lang="en-US" dirty="0" smtClean="0"/>
              <a:t> edition of </a:t>
            </a:r>
            <a:r>
              <a:rPr lang="en-US" b="1" i="1" dirty="0" smtClean="0"/>
              <a:t>Kindness Matters: 50 </a:t>
            </a:r>
            <a:r>
              <a:rPr lang="en-US" b="1" i="1" dirty="0"/>
              <a:t>Ways to Create a Kinder </a:t>
            </a:r>
            <a:r>
              <a:rPr lang="en-US" b="1" i="1" dirty="0" smtClean="0"/>
              <a:t>World</a:t>
            </a:r>
            <a:endParaRPr lang="en-US" dirty="0" smtClean="0"/>
          </a:p>
          <a:p>
            <a:pPr lvl="1"/>
            <a:r>
              <a:rPr lang="en-US" dirty="0" smtClean="0"/>
              <a:t>See Mrs. Rogers or Mrs. Lovvorn for more details.</a:t>
            </a:r>
          </a:p>
          <a:p>
            <a:pPr lvl="1"/>
            <a:r>
              <a:rPr lang="en-US" dirty="0" smtClean="0"/>
              <a:t>Entries due by February 11, 2016.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8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nitashaven.files.wordpress.com/2015/05/wpid-acts-of-kindness-ripple-4-30-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2254"/>
            <a:ext cx="6403975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mheonline.com/wp-content/uploads/2015/09/kindness1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85800"/>
            <a:ext cx="10477500" cy="8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99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Activities</vt:lpstr>
      <vt:lpstr>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2016-01-21T17:37:47Z</dcterms:created>
  <dcterms:modified xsi:type="dcterms:W3CDTF">2016-01-21T19:28:21Z</dcterms:modified>
</cp:coreProperties>
</file>